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p:scale>
          <a:sx n="30" d="100"/>
          <a:sy n="30" d="100"/>
        </p:scale>
        <p:origin x="2707" y="119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4993342-16F0-4958-8DAE-8B7A480245B8}"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114F9AC-75B2-4BDF-AC8B-5C74A598BE07}">
      <dgm:prSet/>
      <dgm:spPr/>
      <dgm:t>
        <a:bodyPr/>
        <a:lstStyle/>
        <a:p>
          <a:pPr>
            <a:defRPr b="1"/>
          </a:pPr>
          <a:r>
            <a:rPr lang="en-US"/>
            <a:t>The ALU sits between the Control Rom, Register File, and Data Memory modules.</a:t>
          </a:r>
        </a:p>
      </dgm:t>
    </dgm:pt>
    <dgm:pt modelId="{FBE98490-773D-4E4E-9637-130A38190432}" type="parTrans" cxnId="{719CB4F8-F6FF-42E2-96B5-391C2E3C81C3}">
      <dgm:prSet/>
      <dgm:spPr/>
      <dgm:t>
        <a:bodyPr/>
        <a:lstStyle/>
        <a:p>
          <a:endParaRPr lang="en-US"/>
        </a:p>
      </dgm:t>
    </dgm:pt>
    <dgm:pt modelId="{16117DF4-90D5-4110-9F2E-BCD895AFE40D}" type="sibTrans" cxnId="{719CB4F8-F6FF-42E2-96B5-391C2E3C81C3}">
      <dgm:prSet/>
      <dgm:spPr/>
      <dgm:t>
        <a:bodyPr/>
        <a:lstStyle/>
        <a:p>
          <a:endParaRPr lang="en-US"/>
        </a:p>
      </dgm:t>
    </dgm:pt>
    <dgm:pt modelId="{7DA91F1B-00F8-4447-A359-A0262734335C}">
      <dgm:prSet/>
      <dgm:spPr/>
      <dgm:t>
        <a:bodyPr/>
        <a:lstStyle/>
        <a:p>
          <a:pPr>
            <a:defRPr b="1"/>
          </a:pPr>
          <a:r>
            <a:rPr lang="en-US"/>
            <a:t>It takes Input from:</a:t>
          </a:r>
        </a:p>
      </dgm:t>
    </dgm:pt>
    <dgm:pt modelId="{A99F7B5F-5B04-4755-96D4-07F634A052F8}" type="parTrans" cxnId="{45D0CEBC-478C-4697-908D-C7AFB8B8773F}">
      <dgm:prSet/>
      <dgm:spPr/>
      <dgm:t>
        <a:bodyPr/>
        <a:lstStyle/>
        <a:p>
          <a:endParaRPr lang="en-US"/>
        </a:p>
      </dgm:t>
    </dgm:pt>
    <dgm:pt modelId="{0D994991-3C44-496A-93D3-DE0E0652E11D}" type="sibTrans" cxnId="{45D0CEBC-478C-4697-908D-C7AFB8B8773F}">
      <dgm:prSet/>
      <dgm:spPr/>
      <dgm:t>
        <a:bodyPr/>
        <a:lstStyle/>
        <a:p>
          <a:endParaRPr lang="en-US"/>
        </a:p>
      </dgm:t>
    </dgm:pt>
    <dgm:pt modelId="{0F0D0E32-489A-4D77-BB6C-67950B9F63A1}">
      <dgm:prSet/>
      <dgm:spPr/>
      <dgm:t>
        <a:bodyPr/>
        <a:lstStyle/>
        <a:p>
          <a:r>
            <a:rPr lang="en-US"/>
            <a:t>The Register File</a:t>
          </a:r>
        </a:p>
      </dgm:t>
    </dgm:pt>
    <dgm:pt modelId="{2EEDDFF3-D68F-43E7-8FFF-C598C3D85494}" type="parTrans" cxnId="{B079AB04-B8B7-4B23-81DC-7419B672BED7}">
      <dgm:prSet/>
      <dgm:spPr/>
      <dgm:t>
        <a:bodyPr/>
        <a:lstStyle/>
        <a:p>
          <a:endParaRPr lang="en-US"/>
        </a:p>
      </dgm:t>
    </dgm:pt>
    <dgm:pt modelId="{89717FF4-0A7F-47BE-987E-B193D2DFEE71}" type="sibTrans" cxnId="{B079AB04-B8B7-4B23-81DC-7419B672BED7}">
      <dgm:prSet/>
      <dgm:spPr/>
      <dgm:t>
        <a:bodyPr/>
        <a:lstStyle/>
        <a:p>
          <a:endParaRPr lang="en-US"/>
        </a:p>
      </dgm:t>
    </dgm:pt>
    <dgm:pt modelId="{1D5EDA80-80BF-44F9-AC60-3EB2B7E89785}">
      <dgm:prSet/>
      <dgm:spPr/>
      <dgm:t>
        <a:bodyPr/>
        <a:lstStyle/>
        <a:p>
          <a:r>
            <a:rPr lang="en-US"/>
            <a:t>A MUX between the Register File and the right-most half of the Instruction code</a:t>
          </a:r>
        </a:p>
      </dgm:t>
    </dgm:pt>
    <dgm:pt modelId="{31C075EF-298A-4773-AD6C-AB95273E7BB1}" type="parTrans" cxnId="{47E395A5-4CD0-4C26-ABFA-352123D054E9}">
      <dgm:prSet/>
      <dgm:spPr/>
      <dgm:t>
        <a:bodyPr/>
        <a:lstStyle/>
        <a:p>
          <a:endParaRPr lang="en-US"/>
        </a:p>
      </dgm:t>
    </dgm:pt>
    <dgm:pt modelId="{BF25C790-0D29-412E-8CC9-37B0A10ECC68}" type="sibTrans" cxnId="{47E395A5-4CD0-4C26-ABFA-352123D054E9}">
      <dgm:prSet/>
      <dgm:spPr/>
      <dgm:t>
        <a:bodyPr/>
        <a:lstStyle/>
        <a:p>
          <a:endParaRPr lang="en-US"/>
        </a:p>
      </dgm:t>
    </dgm:pt>
    <dgm:pt modelId="{7AAA82A6-9510-4BB5-B84C-F03E2291E08A}">
      <dgm:prSet/>
      <dgm:spPr/>
      <dgm:t>
        <a:bodyPr/>
        <a:lstStyle/>
        <a:p>
          <a:r>
            <a:rPr lang="en-US"/>
            <a:t>The Control ROM</a:t>
          </a:r>
        </a:p>
      </dgm:t>
    </dgm:pt>
    <dgm:pt modelId="{27870628-E936-40DC-845C-AF6E52F3572A}" type="parTrans" cxnId="{D2CF06EA-8F82-4E8A-9E2D-00F2ADE0BC2E}">
      <dgm:prSet/>
      <dgm:spPr/>
      <dgm:t>
        <a:bodyPr/>
        <a:lstStyle/>
        <a:p>
          <a:endParaRPr lang="en-US"/>
        </a:p>
      </dgm:t>
    </dgm:pt>
    <dgm:pt modelId="{B428BF71-E241-4A35-B995-EC9506750F15}" type="sibTrans" cxnId="{D2CF06EA-8F82-4E8A-9E2D-00F2ADE0BC2E}">
      <dgm:prSet/>
      <dgm:spPr/>
      <dgm:t>
        <a:bodyPr/>
        <a:lstStyle/>
        <a:p>
          <a:endParaRPr lang="en-US"/>
        </a:p>
      </dgm:t>
    </dgm:pt>
    <dgm:pt modelId="{1046E1A8-6BC1-47E1-A7C2-37B2DB417592}" type="pres">
      <dgm:prSet presAssocID="{84993342-16F0-4958-8DAE-8B7A480245B8}" presName="root" presStyleCnt="0">
        <dgm:presLayoutVars>
          <dgm:dir/>
          <dgm:resizeHandles val="exact"/>
        </dgm:presLayoutVars>
      </dgm:prSet>
      <dgm:spPr/>
    </dgm:pt>
    <dgm:pt modelId="{50C1AD5F-2E1B-4EAC-8F8E-FC2182269707}" type="pres">
      <dgm:prSet presAssocID="{7114F9AC-75B2-4BDF-AC8B-5C74A598BE07}" presName="compNode" presStyleCnt="0"/>
      <dgm:spPr/>
    </dgm:pt>
    <dgm:pt modelId="{A8FF92E7-6C21-42D6-9095-05842A32E53F}" type="pres">
      <dgm:prSet presAssocID="{7114F9AC-75B2-4BDF-AC8B-5C74A598BE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1FA0666-2AD8-4A92-A112-B176132C42F1}" type="pres">
      <dgm:prSet presAssocID="{7114F9AC-75B2-4BDF-AC8B-5C74A598BE07}" presName="iconSpace" presStyleCnt="0"/>
      <dgm:spPr/>
    </dgm:pt>
    <dgm:pt modelId="{6524A57B-80AB-4ABB-8928-906DB29AA0CF}" type="pres">
      <dgm:prSet presAssocID="{7114F9AC-75B2-4BDF-AC8B-5C74A598BE07}" presName="parTx" presStyleLbl="revTx" presStyleIdx="0" presStyleCnt="4">
        <dgm:presLayoutVars>
          <dgm:chMax val="0"/>
          <dgm:chPref val="0"/>
        </dgm:presLayoutVars>
      </dgm:prSet>
      <dgm:spPr/>
    </dgm:pt>
    <dgm:pt modelId="{964FF33D-611E-4BB5-B47F-611A11C70520}" type="pres">
      <dgm:prSet presAssocID="{7114F9AC-75B2-4BDF-AC8B-5C74A598BE07}" presName="txSpace" presStyleCnt="0"/>
      <dgm:spPr/>
    </dgm:pt>
    <dgm:pt modelId="{AD29279D-FA28-47DA-B079-AEF1D498D86D}" type="pres">
      <dgm:prSet presAssocID="{7114F9AC-75B2-4BDF-AC8B-5C74A598BE07}" presName="desTx" presStyleLbl="revTx" presStyleIdx="1" presStyleCnt="4">
        <dgm:presLayoutVars/>
      </dgm:prSet>
      <dgm:spPr/>
    </dgm:pt>
    <dgm:pt modelId="{CB34123D-3481-4CE2-AAFE-FA2480DCCE66}" type="pres">
      <dgm:prSet presAssocID="{16117DF4-90D5-4110-9F2E-BCD895AFE40D}" presName="sibTrans" presStyleCnt="0"/>
      <dgm:spPr/>
    </dgm:pt>
    <dgm:pt modelId="{089B5744-DFCB-4EFA-8464-A4C793C23AF2}" type="pres">
      <dgm:prSet presAssocID="{7DA91F1B-00F8-4447-A359-A0262734335C}" presName="compNode" presStyleCnt="0"/>
      <dgm:spPr/>
    </dgm:pt>
    <dgm:pt modelId="{C08C413D-A7D6-49CE-8A93-53237244AA37}" type="pres">
      <dgm:prSet presAssocID="{7DA91F1B-00F8-4447-A359-A026273433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C969D07-6590-4423-89F8-17BC3276A26A}" type="pres">
      <dgm:prSet presAssocID="{7DA91F1B-00F8-4447-A359-A0262734335C}" presName="iconSpace" presStyleCnt="0"/>
      <dgm:spPr/>
    </dgm:pt>
    <dgm:pt modelId="{98CCDBC1-222B-46FC-92F7-52AD214CB5A9}" type="pres">
      <dgm:prSet presAssocID="{7DA91F1B-00F8-4447-A359-A0262734335C}" presName="parTx" presStyleLbl="revTx" presStyleIdx="2" presStyleCnt="4">
        <dgm:presLayoutVars>
          <dgm:chMax val="0"/>
          <dgm:chPref val="0"/>
        </dgm:presLayoutVars>
      </dgm:prSet>
      <dgm:spPr/>
    </dgm:pt>
    <dgm:pt modelId="{75FCF763-6148-49A5-8583-3268081D766E}" type="pres">
      <dgm:prSet presAssocID="{7DA91F1B-00F8-4447-A359-A0262734335C}" presName="txSpace" presStyleCnt="0"/>
      <dgm:spPr/>
    </dgm:pt>
    <dgm:pt modelId="{B1438E98-FC65-4267-8B3D-5F54D3996FA2}" type="pres">
      <dgm:prSet presAssocID="{7DA91F1B-00F8-4447-A359-A0262734335C}" presName="desTx" presStyleLbl="revTx" presStyleIdx="3" presStyleCnt="4">
        <dgm:presLayoutVars/>
      </dgm:prSet>
      <dgm:spPr/>
    </dgm:pt>
  </dgm:ptLst>
  <dgm:cxnLst>
    <dgm:cxn modelId="{B079AB04-B8B7-4B23-81DC-7419B672BED7}" srcId="{7DA91F1B-00F8-4447-A359-A0262734335C}" destId="{0F0D0E32-489A-4D77-BB6C-67950B9F63A1}" srcOrd="0" destOrd="0" parTransId="{2EEDDFF3-D68F-43E7-8FFF-C598C3D85494}" sibTransId="{89717FF4-0A7F-47BE-987E-B193D2DFEE71}"/>
    <dgm:cxn modelId="{0FA23F07-2ED9-49C8-9E3D-D4A338F20524}" type="presOf" srcId="{7DA91F1B-00F8-4447-A359-A0262734335C}" destId="{98CCDBC1-222B-46FC-92F7-52AD214CB5A9}" srcOrd="0" destOrd="0" presId="urn:microsoft.com/office/officeart/2018/2/layout/IconLabelDescriptionList"/>
    <dgm:cxn modelId="{E5F00312-C37C-445D-BA2A-F6E009A994B7}" type="presOf" srcId="{7AAA82A6-9510-4BB5-B84C-F03E2291E08A}" destId="{B1438E98-FC65-4267-8B3D-5F54D3996FA2}" srcOrd="0" destOrd="2" presId="urn:microsoft.com/office/officeart/2018/2/layout/IconLabelDescriptionList"/>
    <dgm:cxn modelId="{D2AA892A-26D8-4B5C-A7BD-F8D6E8978E2A}" type="presOf" srcId="{0F0D0E32-489A-4D77-BB6C-67950B9F63A1}" destId="{B1438E98-FC65-4267-8B3D-5F54D3996FA2}" srcOrd="0" destOrd="0" presId="urn:microsoft.com/office/officeart/2018/2/layout/IconLabelDescriptionList"/>
    <dgm:cxn modelId="{1427886D-048B-40B4-8723-A1BB578483B5}" type="presOf" srcId="{7114F9AC-75B2-4BDF-AC8B-5C74A598BE07}" destId="{6524A57B-80AB-4ABB-8928-906DB29AA0CF}" srcOrd="0" destOrd="0" presId="urn:microsoft.com/office/officeart/2018/2/layout/IconLabelDescriptionList"/>
    <dgm:cxn modelId="{F47F5E4E-D3C1-4861-B0E8-1664816A141C}" type="presOf" srcId="{84993342-16F0-4958-8DAE-8B7A480245B8}" destId="{1046E1A8-6BC1-47E1-A7C2-37B2DB417592}" srcOrd="0" destOrd="0" presId="urn:microsoft.com/office/officeart/2018/2/layout/IconLabelDescriptionList"/>
    <dgm:cxn modelId="{E022BD8D-ECDA-4C73-A9F3-478483D8E671}" type="presOf" srcId="{1D5EDA80-80BF-44F9-AC60-3EB2B7E89785}" destId="{B1438E98-FC65-4267-8B3D-5F54D3996FA2}" srcOrd="0" destOrd="1" presId="urn:microsoft.com/office/officeart/2018/2/layout/IconLabelDescriptionList"/>
    <dgm:cxn modelId="{47E395A5-4CD0-4C26-ABFA-352123D054E9}" srcId="{7DA91F1B-00F8-4447-A359-A0262734335C}" destId="{1D5EDA80-80BF-44F9-AC60-3EB2B7E89785}" srcOrd="1" destOrd="0" parTransId="{31C075EF-298A-4773-AD6C-AB95273E7BB1}" sibTransId="{BF25C790-0D29-412E-8CC9-37B0A10ECC68}"/>
    <dgm:cxn modelId="{45D0CEBC-478C-4697-908D-C7AFB8B8773F}" srcId="{84993342-16F0-4958-8DAE-8B7A480245B8}" destId="{7DA91F1B-00F8-4447-A359-A0262734335C}" srcOrd="1" destOrd="0" parTransId="{A99F7B5F-5B04-4755-96D4-07F634A052F8}" sibTransId="{0D994991-3C44-496A-93D3-DE0E0652E11D}"/>
    <dgm:cxn modelId="{D2CF06EA-8F82-4E8A-9E2D-00F2ADE0BC2E}" srcId="{7DA91F1B-00F8-4447-A359-A0262734335C}" destId="{7AAA82A6-9510-4BB5-B84C-F03E2291E08A}" srcOrd="2" destOrd="0" parTransId="{27870628-E936-40DC-845C-AF6E52F3572A}" sibTransId="{B428BF71-E241-4A35-B995-EC9506750F15}"/>
    <dgm:cxn modelId="{719CB4F8-F6FF-42E2-96B5-391C2E3C81C3}" srcId="{84993342-16F0-4958-8DAE-8B7A480245B8}" destId="{7114F9AC-75B2-4BDF-AC8B-5C74A598BE07}" srcOrd="0" destOrd="0" parTransId="{FBE98490-773D-4E4E-9637-130A38190432}" sibTransId="{16117DF4-90D5-4110-9F2E-BCD895AFE40D}"/>
    <dgm:cxn modelId="{514399B0-CB52-41E4-9B72-E76CCE52C177}" type="presParOf" srcId="{1046E1A8-6BC1-47E1-A7C2-37B2DB417592}" destId="{50C1AD5F-2E1B-4EAC-8F8E-FC2182269707}" srcOrd="0" destOrd="0" presId="urn:microsoft.com/office/officeart/2018/2/layout/IconLabelDescriptionList"/>
    <dgm:cxn modelId="{6B91F6AF-B490-4415-AA81-C3884785116E}" type="presParOf" srcId="{50C1AD5F-2E1B-4EAC-8F8E-FC2182269707}" destId="{A8FF92E7-6C21-42D6-9095-05842A32E53F}" srcOrd="0" destOrd="0" presId="urn:microsoft.com/office/officeart/2018/2/layout/IconLabelDescriptionList"/>
    <dgm:cxn modelId="{C273DA1B-EDAD-4E03-841F-B8D28597A93C}" type="presParOf" srcId="{50C1AD5F-2E1B-4EAC-8F8E-FC2182269707}" destId="{81FA0666-2AD8-4A92-A112-B176132C42F1}" srcOrd="1" destOrd="0" presId="urn:microsoft.com/office/officeart/2018/2/layout/IconLabelDescriptionList"/>
    <dgm:cxn modelId="{A2196780-CB0A-4F39-B933-FE6EEBBBDE9A}" type="presParOf" srcId="{50C1AD5F-2E1B-4EAC-8F8E-FC2182269707}" destId="{6524A57B-80AB-4ABB-8928-906DB29AA0CF}" srcOrd="2" destOrd="0" presId="urn:microsoft.com/office/officeart/2018/2/layout/IconLabelDescriptionList"/>
    <dgm:cxn modelId="{9A1E0533-C798-404D-93DA-A58DC3C1F48F}" type="presParOf" srcId="{50C1AD5F-2E1B-4EAC-8F8E-FC2182269707}" destId="{964FF33D-611E-4BB5-B47F-611A11C70520}" srcOrd="3" destOrd="0" presId="urn:microsoft.com/office/officeart/2018/2/layout/IconLabelDescriptionList"/>
    <dgm:cxn modelId="{68531BC1-DA60-45B9-8B08-ACCB696A9B6B}" type="presParOf" srcId="{50C1AD5F-2E1B-4EAC-8F8E-FC2182269707}" destId="{AD29279D-FA28-47DA-B079-AEF1D498D86D}" srcOrd="4" destOrd="0" presId="urn:microsoft.com/office/officeart/2018/2/layout/IconLabelDescriptionList"/>
    <dgm:cxn modelId="{F4FBA34C-F2CA-4F8D-B5B1-88AD69296456}" type="presParOf" srcId="{1046E1A8-6BC1-47E1-A7C2-37B2DB417592}" destId="{CB34123D-3481-4CE2-AAFE-FA2480DCCE66}" srcOrd="1" destOrd="0" presId="urn:microsoft.com/office/officeart/2018/2/layout/IconLabelDescriptionList"/>
    <dgm:cxn modelId="{773E74E4-988E-4B26-81E3-6FB0FDC6DA54}" type="presParOf" srcId="{1046E1A8-6BC1-47E1-A7C2-37B2DB417592}" destId="{089B5744-DFCB-4EFA-8464-A4C793C23AF2}" srcOrd="2" destOrd="0" presId="urn:microsoft.com/office/officeart/2018/2/layout/IconLabelDescriptionList"/>
    <dgm:cxn modelId="{648A92C7-AA5F-45FC-970F-920DBDB63F15}" type="presParOf" srcId="{089B5744-DFCB-4EFA-8464-A4C793C23AF2}" destId="{C08C413D-A7D6-49CE-8A93-53237244AA37}" srcOrd="0" destOrd="0" presId="urn:microsoft.com/office/officeart/2018/2/layout/IconLabelDescriptionList"/>
    <dgm:cxn modelId="{FB342D65-52AA-4969-A22C-12556E90AA6E}" type="presParOf" srcId="{089B5744-DFCB-4EFA-8464-A4C793C23AF2}" destId="{CC969D07-6590-4423-89F8-17BC3276A26A}" srcOrd="1" destOrd="0" presId="urn:microsoft.com/office/officeart/2018/2/layout/IconLabelDescriptionList"/>
    <dgm:cxn modelId="{BC80EDE0-D59F-4A25-AAF5-68915A67CD73}" type="presParOf" srcId="{089B5744-DFCB-4EFA-8464-A4C793C23AF2}" destId="{98CCDBC1-222B-46FC-92F7-52AD214CB5A9}" srcOrd="2" destOrd="0" presId="urn:microsoft.com/office/officeart/2018/2/layout/IconLabelDescriptionList"/>
    <dgm:cxn modelId="{9254544F-FD31-43B2-93FA-19C9EDAFEA2B}" type="presParOf" srcId="{089B5744-DFCB-4EFA-8464-A4C793C23AF2}" destId="{75FCF763-6148-49A5-8583-3268081D766E}" srcOrd="3" destOrd="0" presId="urn:microsoft.com/office/officeart/2018/2/layout/IconLabelDescriptionList"/>
    <dgm:cxn modelId="{965DE7A7-D340-4383-8B90-D3E66D98FC81}" type="presParOf" srcId="{089B5744-DFCB-4EFA-8464-A4C793C23AF2}" destId="{B1438E98-FC65-4267-8B3D-5F54D3996FA2}"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066EB3-4671-4CEF-9DEC-18F8AAD4F37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EBF202A-72E8-4B30-B915-75BB54D3B91D}">
      <dgm:prSet/>
      <dgm:spPr/>
      <dgm:t>
        <a:bodyPr/>
        <a:lstStyle/>
        <a:p>
          <a:r>
            <a:rPr lang="en-US"/>
            <a:t>The Control ROM tells the ALU what to do by controlling the input MUX and sending a control signal to the ALU.</a:t>
          </a:r>
        </a:p>
      </dgm:t>
    </dgm:pt>
    <dgm:pt modelId="{27E323CD-616A-42D6-B358-F8FCEC2E632A}" type="parTrans" cxnId="{2657313A-6462-4DF7-A1CF-B85CE53D59B2}">
      <dgm:prSet/>
      <dgm:spPr/>
      <dgm:t>
        <a:bodyPr/>
        <a:lstStyle/>
        <a:p>
          <a:endParaRPr lang="en-US"/>
        </a:p>
      </dgm:t>
    </dgm:pt>
    <dgm:pt modelId="{29EF0296-AD68-44EB-9D2A-80A32000DA20}" type="sibTrans" cxnId="{2657313A-6462-4DF7-A1CF-B85CE53D59B2}">
      <dgm:prSet/>
      <dgm:spPr/>
      <dgm:t>
        <a:bodyPr/>
        <a:lstStyle/>
        <a:p>
          <a:endParaRPr lang="en-US"/>
        </a:p>
      </dgm:t>
    </dgm:pt>
    <dgm:pt modelId="{87BB90BF-1AA7-42DE-9692-5B309725B208}">
      <dgm:prSet/>
      <dgm:spPr/>
      <dgm:t>
        <a:bodyPr/>
        <a:lstStyle/>
        <a:p>
          <a:r>
            <a:rPr lang="en-US"/>
            <a:t>The ALU then does what the Control ROM says, doing all the real thinking of the processor!</a:t>
          </a:r>
        </a:p>
      </dgm:t>
    </dgm:pt>
    <dgm:pt modelId="{244E6B70-1A61-4B39-B0FE-2E07AF9B3DCC}" type="parTrans" cxnId="{1DF4A1B3-F1F0-40A1-8D6B-2F90DBF21411}">
      <dgm:prSet/>
      <dgm:spPr/>
      <dgm:t>
        <a:bodyPr/>
        <a:lstStyle/>
        <a:p>
          <a:endParaRPr lang="en-US"/>
        </a:p>
      </dgm:t>
    </dgm:pt>
    <dgm:pt modelId="{BA98BEB0-18A9-4147-B8A3-BDEF0C3F526C}" type="sibTrans" cxnId="{1DF4A1B3-F1F0-40A1-8D6B-2F90DBF21411}">
      <dgm:prSet/>
      <dgm:spPr/>
      <dgm:t>
        <a:bodyPr/>
        <a:lstStyle/>
        <a:p>
          <a:endParaRPr lang="en-US"/>
        </a:p>
      </dgm:t>
    </dgm:pt>
    <dgm:pt modelId="{06BC0007-9126-433B-8A33-E390B3FD1876}">
      <dgm:prSet/>
      <dgm:spPr/>
      <dgm:t>
        <a:bodyPr/>
        <a:lstStyle/>
        <a:p>
          <a:r>
            <a:rPr lang="en-US"/>
            <a:t>The output of the ALU is one of the inputs for the Data Memory Module.</a:t>
          </a:r>
        </a:p>
      </dgm:t>
    </dgm:pt>
    <dgm:pt modelId="{F3677C3D-32E1-4BF0-BAD8-367169E9147B}" type="parTrans" cxnId="{797DEEBC-EA72-4361-8598-84E6FC2F3944}">
      <dgm:prSet/>
      <dgm:spPr/>
      <dgm:t>
        <a:bodyPr/>
        <a:lstStyle/>
        <a:p>
          <a:endParaRPr lang="en-US"/>
        </a:p>
      </dgm:t>
    </dgm:pt>
    <dgm:pt modelId="{9B150372-AC29-4E21-AD10-43BEDCF7D32B}" type="sibTrans" cxnId="{797DEEBC-EA72-4361-8598-84E6FC2F3944}">
      <dgm:prSet/>
      <dgm:spPr/>
      <dgm:t>
        <a:bodyPr/>
        <a:lstStyle/>
        <a:p>
          <a:endParaRPr lang="en-US"/>
        </a:p>
      </dgm:t>
    </dgm:pt>
    <dgm:pt modelId="{A317D910-FB39-4545-8402-4574AA7BB970}" type="pres">
      <dgm:prSet presAssocID="{AA066EB3-4671-4CEF-9DEC-18F8AAD4F37A}" presName="root" presStyleCnt="0">
        <dgm:presLayoutVars>
          <dgm:dir/>
          <dgm:resizeHandles val="exact"/>
        </dgm:presLayoutVars>
      </dgm:prSet>
      <dgm:spPr/>
    </dgm:pt>
    <dgm:pt modelId="{705F4F6E-1406-419D-9C75-97012B75800E}" type="pres">
      <dgm:prSet presAssocID="{0EBF202A-72E8-4B30-B915-75BB54D3B91D}" presName="compNode" presStyleCnt="0"/>
      <dgm:spPr/>
    </dgm:pt>
    <dgm:pt modelId="{A1D70495-85B3-45A4-8E1A-C4CC2E13CEB7}" type="pres">
      <dgm:prSet presAssocID="{0EBF202A-72E8-4B30-B915-75BB54D3B91D}" presName="bgRect" presStyleLbl="bgShp" presStyleIdx="0" presStyleCnt="3"/>
      <dgm:spPr/>
    </dgm:pt>
    <dgm:pt modelId="{DB2CD303-DA4D-446B-91C6-9E6AABE7A22B}" type="pres">
      <dgm:prSet presAssocID="{0EBF202A-72E8-4B30-B915-75BB54D3B9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2EFA630-CFC0-4B3E-BA3C-79FE2E471396}" type="pres">
      <dgm:prSet presAssocID="{0EBF202A-72E8-4B30-B915-75BB54D3B91D}" presName="spaceRect" presStyleCnt="0"/>
      <dgm:spPr/>
    </dgm:pt>
    <dgm:pt modelId="{07FC9C7C-C044-4519-8622-7C239D623146}" type="pres">
      <dgm:prSet presAssocID="{0EBF202A-72E8-4B30-B915-75BB54D3B91D}" presName="parTx" presStyleLbl="revTx" presStyleIdx="0" presStyleCnt="3">
        <dgm:presLayoutVars>
          <dgm:chMax val="0"/>
          <dgm:chPref val="0"/>
        </dgm:presLayoutVars>
      </dgm:prSet>
      <dgm:spPr/>
    </dgm:pt>
    <dgm:pt modelId="{C4F11882-22A0-4346-8F1E-6145A5B02375}" type="pres">
      <dgm:prSet presAssocID="{29EF0296-AD68-44EB-9D2A-80A32000DA20}" presName="sibTrans" presStyleCnt="0"/>
      <dgm:spPr/>
    </dgm:pt>
    <dgm:pt modelId="{89B53D0D-A3A5-498A-9F90-5219E35FF699}" type="pres">
      <dgm:prSet presAssocID="{87BB90BF-1AA7-42DE-9692-5B309725B208}" presName="compNode" presStyleCnt="0"/>
      <dgm:spPr/>
    </dgm:pt>
    <dgm:pt modelId="{8ECF2936-69B3-4BEB-A09E-A0B3D43EC28B}" type="pres">
      <dgm:prSet presAssocID="{87BB90BF-1AA7-42DE-9692-5B309725B208}" presName="bgRect" presStyleLbl="bgShp" presStyleIdx="1" presStyleCnt="3"/>
      <dgm:spPr/>
    </dgm:pt>
    <dgm:pt modelId="{52BD63A9-84D0-441B-9572-76E262E55991}" type="pres">
      <dgm:prSet presAssocID="{87BB90BF-1AA7-42DE-9692-5B309725B2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64A9400C-0AB2-4EF3-9C73-63A9DBC1B842}" type="pres">
      <dgm:prSet presAssocID="{87BB90BF-1AA7-42DE-9692-5B309725B208}" presName="spaceRect" presStyleCnt="0"/>
      <dgm:spPr/>
    </dgm:pt>
    <dgm:pt modelId="{6ADCCD11-0CDB-45B2-927D-212BE7626F23}" type="pres">
      <dgm:prSet presAssocID="{87BB90BF-1AA7-42DE-9692-5B309725B208}" presName="parTx" presStyleLbl="revTx" presStyleIdx="1" presStyleCnt="3">
        <dgm:presLayoutVars>
          <dgm:chMax val="0"/>
          <dgm:chPref val="0"/>
        </dgm:presLayoutVars>
      </dgm:prSet>
      <dgm:spPr/>
    </dgm:pt>
    <dgm:pt modelId="{944A897C-F703-4A65-8F7F-9191C5F58679}" type="pres">
      <dgm:prSet presAssocID="{BA98BEB0-18A9-4147-B8A3-BDEF0C3F526C}" presName="sibTrans" presStyleCnt="0"/>
      <dgm:spPr/>
    </dgm:pt>
    <dgm:pt modelId="{27C7D391-37DA-4E43-9BE0-4E5277E06543}" type="pres">
      <dgm:prSet presAssocID="{06BC0007-9126-433B-8A33-E390B3FD1876}" presName="compNode" presStyleCnt="0"/>
      <dgm:spPr/>
    </dgm:pt>
    <dgm:pt modelId="{10555D0E-5176-4DEC-A62B-DB92241B9AA1}" type="pres">
      <dgm:prSet presAssocID="{06BC0007-9126-433B-8A33-E390B3FD1876}" presName="bgRect" presStyleLbl="bgShp" presStyleIdx="2" presStyleCnt="3"/>
      <dgm:spPr/>
    </dgm:pt>
    <dgm:pt modelId="{7D2F142C-D120-4AD4-87CB-6C24F6CAEC61}" type="pres">
      <dgm:prSet presAssocID="{06BC0007-9126-433B-8A33-E390B3FD18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E496994-5BEB-4B91-8490-99DA594FBA3C}" type="pres">
      <dgm:prSet presAssocID="{06BC0007-9126-433B-8A33-E390B3FD1876}" presName="spaceRect" presStyleCnt="0"/>
      <dgm:spPr/>
    </dgm:pt>
    <dgm:pt modelId="{83D3404D-DDA7-40DF-93EE-33610B09A1EA}" type="pres">
      <dgm:prSet presAssocID="{06BC0007-9126-433B-8A33-E390B3FD1876}" presName="parTx" presStyleLbl="revTx" presStyleIdx="2" presStyleCnt="3">
        <dgm:presLayoutVars>
          <dgm:chMax val="0"/>
          <dgm:chPref val="0"/>
        </dgm:presLayoutVars>
      </dgm:prSet>
      <dgm:spPr/>
    </dgm:pt>
  </dgm:ptLst>
  <dgm:cxnLst>
    <dgm:cxn modelId="{7D045701-886E-48DA-A0A4-838710F0765D}" type="presOf" srcId="{87BB90BF-1AA7-42DE-9692-5B309725B208}" destId="{6ADCCD11-0CDB-45B2-927D-212BE7626F23}" srcOrd="0" destOrd="0" presId="urn:microsoft.com/office/officeart/2018/2/layout/IconVerticalSolidList"/>
    <dgm:cxn modelId="{7B9B311E-8106-4206-950B-46E47B331195}" type="presOf" srcId="{06BC0007-9126-433B-8A33-E390B3FD1876}" destId="{83D3404D-DDA7-40DF-93EE-33610B09A1EA}" srcOrd="0" destOrd="0" presId="urn:microsoft.com/office/officeart/2018/2/layout/IconVerticalSolidList"/>
    <dgm:cxn modelId="{2657313A-6462-4DF7-A1CF-B85CE53D59B2}" srcId="{AA066EB3-4671-4CEF-9DEC-18F8AAD4F37A}" destId="{0EBF202A-72E8-4B30-B915-75BB54D3B91D}" srcOrd="0" destOrd="0" parTransId="{27E323CD-616A-42D6-B358-F8FCEC2E632A}" sibTransId="{29EF0296-AD68-44EB-9D2A-80A32000DA20}"/>
    <dgm:cxn modelId="{7C3B5891-4E15-41C1-9F17-3A4BCC3BCB57}" type="presOf" srcId="{AA066EB3-4671-4CEF-9DEC-18F8AAD4F37A}" destId="{A317D910-FB39-4545-8402-4574AA7BB970}" srcOrd="0" destOrd="0" presId="urn:microsoft.com/office/officeart/2018/2/layout/IconVerticalSolidList"/>
    <dgm:cxn modelId="{732E52B3-98A5-45BF-83BA-AE44592FEAE5}" type="presOf" srcId="{0EBF202A-72E8-4B30-B915-75BB54D3B91D}" destId="{07FC9C7C-C044-4519-8622-7C239D623146}" srcOrd="0" destOrd="0" presId="urn:microsoft.com/office/officeart/2018/2/layout/IconVerticalSolidList"/>
    <dgm:cxn modelId="{1DF4A1B3-F1F0-40A1-8D6B-2F90DBF21411}" srcId="{AA066EB3-4671-4CEF-9DEC-18F8AAD4F37A}" destId="{87BB90BF-1AA7-42DE-9692-5B309725B208}" srcOrd="1" destOrd="0" parTransId="{244E6B70-1A61-4B39-B0FE-2E07AF9B3DCC}" sibTransId="{BA98BEB0-18A9-4147-B8A3-BDEF0C3F526C}"/>
    <dgm:cxn modelId="{797DEEBC-EA72-4361-8598-84E6FC2F3944}" srcId="{AA066EB3-4671-4CEF-9DEC-18F8AAD4F37A}" destId="{06BC0007-9126-433B-8A33-E390B3FD1876}" srcOrd="2" destOrd="0" parTransId="{F3677C3D-32E1-4BF0-BAD8-367169E9147B}" sibTransId="{9B150372-AC29-4E21-AD10-43BEDCF7D32B}"/>
    <dgm:cxn modelId="{1360C76C-B4CC-44C4-912D-BC8EBEF7F434}" type="presParOf" srcId="{A317D910-FB39-4545-8402-4574AA7BB970}" destId="{705F4F6E-1406-419D-9C75-97012B75800E}" srcOrd="0" destOrd="0" presId="urn:microsoft.com/office/officeart/2018/2/layout/IconVerticalSolidList"/>
    <dgm:cxn modelId="{DBD1B54E-8F3F-446C-AA49-DAB730E81ABB}" type="presParOf" srcId="{705F4F6E-1406-419D-9C75-97012B75800E}" destId="{A1D70495-85B3-45A4-8E1A-C4CC2E13CEB7}" srcOrd="0" destOrd="0" presId="urn:microsoft.com/office/officeart/2018/2/layout/IconVerticalSolidList"/>
    <dgm:cxn modelId="{A7CEF5D3-4C86-4765-97FE-99389D72115B}" type="presParOf" srcId="{705F4F6E-1406-419D-9C75-97012B75800E}" destId="{DB2CD303-DA4D-446B-91C6-9E6AABE7A22B}" srcOrd="1" destOrd="0" presId="urn:microsoft.com/office/officeart/2018/2/layout/IconVerticalSolidList"/>
    <dgm:cxn modelId="{8F0C7652-B53A-4349-8A6F-29C3BF81AD83}" type="presParOf" srcId="{705F4F6E-1406-419D-9C75-97012B75800E}" destId="{A2EFA630-CFC0-4B3E-BA3C-79FE2E471396}" srcOrd="2" destOrd="0" presId="urn:microsoft.com/office/officeart/2018/2/layout/IconVerticalSolidList"/>
    <dgm:cxn modelId="{461533A0-E893-4996-9BFA-518E776B9E4F}" type="presParOf" srcId="{705F4F6E-1406-419D-9C75-97012B75800E}" destId="{07FC9C7C-C044-4519-8622-7C239D623146}" srcOrd="3" destOrd="0" presId="urn:microsoft.com/office/officeart/2018/2/layout/IconVerticalSolidList"/>
    <dgm:cxn modelId="{AB5F453E-35A0-4AF1-8FFA-CFBAEDC01234}" type="presParOf" srcId="{A317D910-FB39-4545-8402-4574AA7BB970}" destId="{C4F11882-22A0-4346-8F1E-6145A5B02375}" srcOrd="1" destOrd="0" presId="urn:microsoft.com/office/officeart/2018/2/layout/IconVerticalSolidList"/>
    <dgm:cxn modelId="{CB617FEB-3FB1-4D68-B73C-E26547866A37}" type="presParOf" srcId="{A317D910-FB39-4545-8402-4574AA7BB970}" destId="{89B53D0D-A3A5-498A-9F90-5219E35FF699}" srcOrd="2" destOrd="0" presId="urn:microsoft.com/office/officeart/2018/2/layout/IconVerticalSolidList"/>
    <dgm:cxn modelId="{D5A0F174-5624-458C-895A-F986788635CE}" type="presParOf" srcId="{89B53D0D-A3A5-498A-9F90-5219E35FF699}" destId="{8ECF2936-69B3-4BEB-A09E-A0B3D43EC28B}" srcOrd="0" destOrd="0" presId="urn:microsoft.com/office/officeart/2018/2/layout/IconVerticalSolidList"/>
    <dgm:cxn modelId="{928A043F-B335-4B9E-9D37-FC6BA8D8A251}" type="presParOf" srcId="{89B53D0D-A3A5-498A-9F90-5219E35FF699}" destId="{52BD63A9-84D0-441B-9572-76E262E55991}" srcOrd="1" destOrd="0" presId="urn:microsoft.com/office/officeart/2018/2/layout/IconVerticalSolidList"/>
    <dgm:cxn modelId="{4DC292C5-061A-4C84-91CC-E98E995C5E16}" type="presParOf" srcId="{89B53D0D-A3A5-498A-9F90-5219E35FF699}" destId="{64A9400C-0AB2-4EF3-9C73-63A9DBC1B842}" srcOrd="2" destOrd="0" presId="urn:microsoft.com/office/officeart/2018/2/layout/IconVerticalSolidList"/>
    <dgm:cxn modelId="{58A65D92-5C92-4F74-8A26-BBCD312B1C0D}" type="presParOf" srcId="{89B53D0D-A3A5-498A-9F90-5219E35FF699}" destId="{6ADCCD11-0CDB-45B2-927D-212BE7626F23}" srcOrd="3" destOrd="0" presId="urn:microsoft.com/office/officeart/2018/2/layout/IconVerticalSolidList"/>
    <dgm:cxn modelId="{E172F1C4-8DF7-4E97-8F6A-9A8716301627}" type="presParOf" srcId="{A317D910-FB39-4545-8402-4574AA7BB970}" destId="{944A897C-F703-4A65-8F7F-9191C5F58679}" srcOrd="3" destOrd="0" presId="urn:microsoft.com/office/officeart/2018/2/layout/IconVerticalSolidList"/>
    <dgm:cxn modelId="{87DD34F2-922D-45AD-A765-FC2F5EDB8805}" type="presParOf" srcId="{A317D910-FB39-4545-8402-4574AA7BB970}" destId="{27C7D391-37DA-4E43-9BE0-4E5277E06543}" srcOrd="4" destOrd="0" presId="urn:microsoft.com/office/officeart/2018/2/layout/IconVerticalSolidList"/>
    <dgm:cxn modelId="{01C619DB-77E9-4F94-93B5-1AB8E59B928E}" type="presParOf" srcId="{27C7D391-37DA-4E43-9BE0-4E5277E06543}" destId="{10555D0E-5176-4DEC-A62B-DB92241B9AA1}" srcOrd="0" destOrd="0" presId="urn:microsoft.com/office/officeart/2018/2/layout/IconVerticalSolidList"/>
    <dgm:cxn modelId="{D99B9554-F80F-4B43-B205-195CDDEEF596}" type="presParOf" srcId="{27C7D391-37DA-4E43-9BE0-4E5277E06543}" destId="{7D2F142C-D120-4AD4-87CB-6C24F6CAEC61}" srcOrd="1" destOrd="0" presId="urn:microsoft.com/office/officeart/2018/2/layout/IconVerticalSolidList"/>
    <dgm:cxn modelId="{4A9A1918-FB56-4B0C-B820-6734EFD391DF}" type="presParOf" srcId="{27C7D391-37DA-4E43-9BE0-4E5277E06543}" destId="{6E496994-5BEB-4B91-8490-99DA594FBA3C}" srcOrd="2" destOrd="0" presId="urn:microsoft.com/office/officeart/2018/2/layout/IconVerticalSolidList"/>
    <dgm:cxn modelId="{E4A3BDAD-95E8-4203-92B6-891CE6365C69}" type="presParOf" srcId="{27C7D391-37DA-4E43-9BE0-4E5277E06543}" destId="{83D3404D-DDA7-40DF-93EE-33610B09A1E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F92E7-6C21-42D6-9095-05842A32E53F}">
      <dsp:nvSpPr>
        <dsp:cNvPr id="0" name=""/>
        <dsp:cNvSpPr/>
      </dsp:nvSpPr>
      <dsp:spPr>
        <a:xfrm>
          <a:off x="559800" y="52135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4A57B-80AB-4ABB-8928-906DB29AA0CF}">
      <dsp:nvSpPr>
        <dsp:cNvPr id="0" name=""/>
        <dsp:cNvSpPr/>
      </dsp:nvSpPr>
      <dsp:spPr>
        <a:xfrm>
          <a:off x="559800" y="217562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The ALU sits between the Control Rom, Register File, and Data Memory modules.</a:t>
          </a:r>
        </a:p>
      </dsp:txBody>
      <dsp:txXfrm>
        <a:off x="559800" y="2175626"/>
        <a:ext cx="4320000" cy="648000"/>
      </dsp:txXfrm>
    </dsp:sp>
    <dsp:sp modelId="{AD29279D-FA28-47DA-B079-AEF1D498D86D}">
      <dsp:nvSpPr>
        <dsp:cNvPr id="0" name=""/>
        <dsp:cNvSpPr/>
      </dsp:nvSpPr>
      <dsp:spPr>
        <a:xfrm>
          <a:off x="559800" y="2889799"/>
          <a:ext cx="4320000" cy="940182"/>
        </a:xfrm>
        <a:prstGeom prst="rect">
          <a:avLst/>
        </a:prstGeom>
        <a:noFill/>
        <a:ln>
          <a:noFill/>
        </a:ln>
        <a:effectLst/>
      </dsp:spPr>
      <dsp:style>
        <a:lnRef idx="0">
          <a:scrgbClr r="0" g="0" b="0"/>
        </a:lnRef>
        <a:fillRef idx="0">
          <a:scrgbClr r="0" g="0" b="0"/>
        </a:fillRef>
        <a:effectRef idx="0">
          <a:scrgbClr r="0" g="0" b="0"/>
        </a:effectRef>
        <a:fontRef idx="minor"/>
      </dsp:style>
    </dsp:sp>
    <dsp:sp modelId="{C08C413D-A7D6-49CE-8A93-53237244AA37}">
      <dsp:nvSpPr>
        <dsp:cNvPr id="0" name=""/>
        <dsp:cNvSpPr/>
      </dsp:nvSpPr>
      <dsp:spPr>
        <a:xfrm>
          <a:off x="5635800" y="52135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CDBC1-222B-46FC-92F7-52AD214CB5A9}">
      <dsp:nvSpPr>
        <dsp:cNvPr id="0" name=""/>
        <dsp:cNvSpPr/>
      </dsp:nvSpPr>
      <dsp:spPr>
        <a:xfrm>
          <a:off x="5635800" y="217562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It takes Input from:</a:t>
          </a:r>
        </a:p>
      </dsp:txBody>
      <dsp:txXfrm>
        <a:off x="5635800" y="2175626"/>
        <a:ext cx="4320000" cy="648000"/>
      </dsp:txXfrm>
    </dsp:sp>
    <dsp:sp modelId="{B1438E98-FC65-4267-8B3D-5F54D3996FA2}">
      <dsp:nvSpPr>
        <dsp:cNvPr id="0" name=""/>
        <dsp:cNvSpPr/>
      </dsp:nvSpPr>
      <dsp:spPr>
        <a:xfrm>
          <a:off x="5635800" y="2889799"/>
          <a:ext cx="4320000" cy="94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The Register File</a:t>
          </a:r>
        </a:p>
        <a:p>
          <a:pPr marL="0" lvl="0" indent="0" algn="l" defTabSz="622300">
            <a:lnSpc>
              <a:spcPct val="90000"/>
            </a:lnSpc>
            <a:spcBef>
              <a:spcPct val="0"/>
            </a:spcBef>
            <a:spcAft>
              <a:spcPct val="35000"/>
            </a:spcAft>
            <a:buNone/>
          </a:pPr>
          <a:r>
            <a:rPr lang="en-US" sz="1400" kern="1200"/>
            <a:t>A MUX between the Register File and the right-most half of the Instruction code</a:t>
          </a:r>
        </a:p>
        <a:p>
          <a:pPr marL="0" lvl="0" indent="0" algn="l" defTabSz="622300">
            <a:lnSpc>
              <a:spcPct val="90000"/>
            </a:lnSpc>
            <a:spcBef>
              <a:spcPct val="0"/>
            </a:spcBef>
            <a:spcAft>
              <a:spcPct val="35000"/>
            </a:spcAft>
            <a:buNone/>
          </a:pPr>
          <a:r>
            <a:rPr lang="en-US" sz="1400" kern="1200"/>
            <a:t>The Control ROM</a:t>
          </a:r>
        </a:p>
      </dsp:txBody>
      <dsp:txXfrm>
        <a:off x="5635800" y="2889799"/>
        <a:ext cx="4320000" cy="940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70495-85B3-45A4-8E1A-C4CC2E13CEB7}">
      <dsp:nvSpPr>
        <dsp:cNvPr id="0" name=""/>
        <dsp:cNvSpPr/>
      </dsp:nvSpPr>
      <dsp:spPr>
        <a:xfrm>
          <a:off x="0" y="682"/>
          <a:ext cx="6245265" cy="15965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2CD303-DA4D-446B-91C6-9E6AABE7A22B}">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C9C7C-C044-4519-8622-7C239D623146}">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kern="1200"/>
            <a:t>The Control ROM tells the ALU what to do by controlling the input MUX and sending a control signal to the ALU.</a:t>
          </a:r>
        </a:p>
      </dsp:txBody>
      <dsp:txXfrm>
        <a:off x="1844034" y="682"/>
        <a:ext cx="4401230" cy="1596566"/>
      </dsp:txXfrm>
    </dsp:sp>
    <dsp:sp modelId="{8ECF2936-69B3-4BEB-A09E-A0B3D43EC28B}">
      <dsp:nvSpPr>
        <dsp:cNvPr id="0" name=""/>
        <dsp:cNvSpPr/>
      </dsp:nvSpPr>
      <dsp:spPr>
        <a:xfrm>
          <a:off x="0" y="1996390"/>
          <a:ext cx="6245265" cy="15965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D63A9-84D0-441B-9572-76E262E55991}">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CCD11-0CDB-45B2-927D-212BE7626F23}">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kern="1200"/>
            <a:t>The ALU then does what the Control ROM says, doing all the real thinking of the processor!</a:t>
          </a:r>
        </a:p>
      </dsp:txBody>
      <dsp:txXfrm>
        <a:off x="1844034" y="1996390"/>
        <a:ext cx="4401230" cy="1596566"/>
      </dsp:txXfrm>
    </dsp:sp>
    <dsp:sp modelId="{10555D0E-5176-4DEC-A62B-DB92241B9AA1}">
      <dsp:nvSpPr>
        <dsp:cNvPr id="0" name=""/>
        <dsp:cNvSpPr/>
      </dsp:nvSpPr>
      <dsp:spPr>
        <a:xfrm>
          <a:off x="0" y="3992098"/>
          <a:ext cx="6245265" cy="15965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2F142C-D120-4AD4-87CB-6C24F6CAEC61}">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D3404D-DDA7-40DF-93EE-33610B09A1EA}">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kern="1200"/>
            <a:t>The output of the ALU is one of the inputs for the Data Memory Module.</a:t>
          </a:r>
        </a:p>
      </dsp:txBody>
      <dsp:txXfrm>
        <a:off x="1844034" y="3992098"/>
        <a:ext cx="4401230" cy="159656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22E01-4EE9-4884-B1E7-554F7E480795}"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D4554-44B3-4738-9615-C4DD204B4A9A}" type="slidenum">
              <a:rPr lang="en-US" smtClean="0"/>
              <a:t>‹#›</a:t>
            </a:fld>
            <a:endParaRPr lang="en-US"/>
          </a:p>
        </p:txBody>
      </p:sp>
    </p:spTree>
    <p:extLst>
      <p:ext uri="{BB962C8B-B14F-4D97-AF65-F5344CB8AC3E}">
        <p14:creationId xmlns:p14="http://schemas.microsoft.com/office/powerpoint/2010/main" val="162479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Ricardo Harris, and I am here to talk to you, about the ALU: The real brains of the operation.</a:t>
            </a:r>
          </a:p>
        </p:txBody>
      </p:sp>
      <p:sp>
        <p:nvSpPr>
          <p:cNvPr id="4" name="Slide Number Placeholder 3"/>
          <p:cNvSpPr>
            <a:spLocks noGrp="1"/>
          </p:cNvSpPr>
          <p:nvPr>
            <p:ph type="sldNum" sz="quarter" idx="5"/>
          </p:nvPr>
        </p:nvSpPr>
        <p:spPr/>
        <p:txBody>
          <a:bodyPr/>
          <a:lstStyle/>
          <a:p>
            <a:fld id="{00BD4554-44B3-4738-9615-C4DD204B4A9A}" type="slidenum">
              <a:rPr lang="en-US" smtClean="0"/>
              <a:t>1</a:t>
            </a:fld>
            <a:endParaRPr lang="en-US"/>
          </a:p>
        </p:txBody>
      </p:sp>
    </p:spTree>
    <p:extLst>
      <p:ext uri="{BB962C8B-B14F-4D97-AF65-F5344CB8AC3E}">
        <p14:creationId xmlns:p14="http://schemas.microsoft.com/office/powerpoint/2010/main" val="251043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do, ALU? The ALU, or Arithmetic Logic Unit, handles all arithmetic and logic functions in a single-cycle processor. It can Add, subtract, compare and contrast, and more, if you build it properly.</a:t>
            </a:r>
          </a:p>
        </p:txBody>
      </p:sp>
      <p:sp>
        <p:nvSpPr>
          <p:cNvPr id="4" name="Slide Number Placeholder 3"/>
          <p:cNvSpPr>
            <a:spLocks noGrp="1"/>
          </p:cNvSpPr>
          <p:nvPr>
            <p:ph type="sldNum" sz="quarter" idx="5"/>
          </p:nvPr>
        </p:nvSpPr>
        <p:spPr/>
        <p:txBody>
          <a:bodyPr/>
          <a:lstStyle/>
          <a:p>
            <a:fld id="{00BD4554-44B3-4738-9615-C4DD204B4A9A}" type="slidenum">
              <a:rPr lang="en-US" smtClean="0"/>
              <a:t>2</a:t>
            </a:fld>
            <a:endParaRPr lang="en-US"/>
          </a:p>
        </p:txBody>
      </p:sp>
    </p:spTree>
    <p:extLst>
      <p:ext uri="{BB962C8B-B14F-4D97-AF65-F5344CB8AC3E}">
        <p14:creationId xmlns:p14="http://schemas.microsoft.com/office/powerpoint/2010/main" val="981433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a logic map of a single-cycle processor, the ALU sits between the Control ROM, the Register File, and the Data Memory Modules. It does so because it takes input from the Register File, the Control ROM, and a Multiplexer that handles data from the instruction code and the Register File. The Multiplexer is also controlled by the Control ROM, so in a way, the Control Rom really bosses the ALU around!</a:t>
            </a:r>
          </a:p>
        </p:txBody>
      </p:sp>
      <p:sp>
        <p:nvSpPr>
          <p:cNvPr id="4" name="Slide Number Placeholder 3"/>
          <p:cNvSpPr>
            <a:spLocks noGrp="1"/>
          </p:cNvSpPr>
          <p:nvPr>
            <p:ph type="sldNum" sz="quarter" idx="5"/>
          </p:nvPr>
        </p:nvSpPr>
        <p:spPr/>
        <p:txBody>
          <a:bodyPr/>
          <a:lstStyle/>
          <a:p>
            <a:fld id="{00BD4554-44B3-4738-9615-C4DD204B4A9A}" type="slidenum">
              <a:rPr lang="en-US" smtClean="0"/>
              <a:t>3</a:t>
            </a:fld>
            <a:endParaRPr lang="en-US"/>
          </a:p>
        </p:txBody>
      </p:sp>
    </p:spTree>
    <p:extLst>
      <p:ext uri="{BB962C8B-B14F-4D97-AF65-F5344CB8AC3E}">
        <p14:creationId xmlns:p14="http://schemas.microsoft.com/office/powerpoint/2010/main" val="1433311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ALU gets everything it needs based on what the Control ROM says. It then takes that data and performs one logical or arithmetic function on it, before outputting the result. That result then goes off to the Data Memory Module, in hopes of being recorded for later!</a:t>
            </a:r>
          </a:p>
        </p:txBody>
      </p:sp>
      <p:sp>
        <p:nvSpPr>
          <p:cNvPr id="4" name="Slide Number Placeholder 3"/>
          <p:cNvSpPr>
            <a:spLocks noGrp="1"/>
          </p:cNvSpPr>
          <p:nvPr>
            <p:ph type="sldNum" sz="quarter" idx="5"/>
          </p:nvPr>
        </p:nvSpPr>
        <p:spPr/>
        <p:txBody>
          <a:bodyPr/>
          <a:lstStyle/>
          <a:p>
            <a:fld id="{00BD4554-44B3-4738-9615-C4DD204B4A9A}" type="slidenum">
              <a:rPr lang="en-US" smtClean="0"/>
              <a:t>4</a:t>
            </a:fld>
            <a:endParaRPr lang="en-US"/>
          </a:p>
        </p:txBody>
      </p:sp>
    </p:spTree>
    <p:extLst>
      <p:ext uri="{BB962C8B-B14F-4D97-AF65-F5344CB8AC3E}">
        <p14:creationId xmlns:p14="http://schemas.microsoft.com/office/powerpoint/2010/main" val="276127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ALU is one of the most complex units of a single cycle processor. It has to do so many things. The key to a good ALU isn’t just doing the right thing, it’s not doing everything else! If any function isn’t coded properly, the entire ALU might not work properly!</a:t>
            </a:r>
          </a:p>
        </p:txBody>
      </p:sp>
      <p:sp>
        <p:nvSpPr>
          <p:cNvPr id="4" name="Slide Number Placeholder 3"/>
          <p:cNvSpPr>
            <a:spLocks noGrp="1"/>
          </p:cNvSpPr>
          <p:nvPr>
            <p:ph type="sldNum" sz="quarter" idx="5"/>
          </p:nvPr>
        </p:nvSpPr>
        <p:spPr/>
        <p:txBody>
          <a:bodyPr/>
          <a:lstStyle/>
          <a:p>
            <a:fld id="{00BD4554-44B3-4738-9615-C4DD204B4A9A}" type="slidenum">
              <a:rPr lang="en-US" smtClean="0"/>
              <a:t>5</a:t>
            </a:fld>
            <a:endParaRPr lang="en-US"/>
          </a:p>
        </p:txBody>
      </p:sp>
    </p:spTree>
    <p:extLst>
      <p:ext uri="{BB962C8B-B14F-4D97-AF65-F5344CB8AC3E}">
        <p14:creationId xmlns:p14="http://schemas.microsoft.com/office/powerpoint/2010/main" val="69375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ALU, ladies and gentlemen! I hope you enjoyed my presentation, and have </a:t>
            </a:r>
            <a:r>
              <a:rPr lang="en-US"/>
              <a:t>a nice day!</a:t>
            </a:r>
          </a:p>
        </p:txBody>
      </p:sp>
      <p:sp>
        <p:nvSpPr>
          <p:cNvPr id="4" name="Slide Number Placeholder 3"/>
          <p:cNvSpPr>
            <a:spLocks noGrp="1"/>
          </p:cNvSpPr>
          <p:nvPr>
            <p:ph type="sldNum" sz="quarter" idx="5"/>
          </p:nvPr>
        </p:nvSpPr>
        <p:spPr/>
        <p:txBody>
          <a:bodyPr/>
          <a:lstStyle/>
          <a:p>
            <a:fld id="{00BD4554-44B3-4738-9615-C4DD204B4A9A}" type="slidenum">
              <a:rPr lang="en-US" smtClean="0"/>
              <a:t>6</a:t>
            </a:fld>
            <a:endParaRPr lang="en-US"/>
          </a:p>
        </p:txBody>
      </p:sp>
    </p:spTree>
    <p:extLst>
      <p:ext uri="{BB962C8B-B14F-4D97-AF65-F5344CB8AC3E}">
        <p14:creationId xmlns:p14="http://schemas.microsoft.com/office/powerpoint/2010/main" val="246354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9E86E-952E-3EC0-87B5-04D1BBC969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53D0BB-090C-F17E-5F6A-BF6C0C4400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A64AE0-3DFA-B750-B855-09FF1A1F2DC5}"/>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5" name="Footer Placeholder 4">
            <a:extLst>
              <a:ext uri="{FF2B5EF4-FFF2-40B4-BE49-F238E27FC236}">
                <a16:creationId xmlns:a16="http://schemas.microsoft.com/office/drawing/2014/main" id="{C35DC6D0-5187-170F-957F-F7B2CDF16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AF87A-8C14-FB29-ACB9-6546D7F24E10}"/>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276721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46A3-7AD9-5B48-B2E9-459177A46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025153-B198-E089-8F79-18D13ECC1E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B5C7F-0EFF-DE5D-8B7D-F81D72181246}"/>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5" name="Footer Placeholder 4">
            <a:extLst>
              <a:ext uri="{FF2B5EF4-FFF2-40B4-BE49-F238E27FC236}">
                <a16:creationId xmlns:a16="http://schemas.microsoft.com/office/drawing/2014/main" id="{C7417609-E1AD-2B5A-1033-357D21E35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2C61A-63F4-D2D2-3C4C-91EBF87799F8}"/>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1480386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3D6564-DA74-76E8-3A86-4A26B01F4A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372FA-CA97-A9F8-2A33-4AFD750FEB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3B162-ED26-1CD3-1428-E9A65DBBDFC4}"/>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5" name="Footer Placeholder 4">
            <a:extLst>
              <a:ext uri="{FF2B5EF4-FFF2-40B4-BE49-F238E27FC236}">
                <a16:creationId xmlns:a16="http://schemas.microsoft.com/office/drawing/2014/main" id="{5393DAC5-D810-705A-4595-9F44A571C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8EB0E-A1AA-0A5B-74CF-BBEA8F3234B1}"/>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1135350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24F2-8923-B12A-783C-E5A12425B0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F41DA-35D3-CFC4-07D5-9F2A795A66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48ADFC-5914-5B1B-0E03-E44B10F7A5BB}"/>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5" name="Footer Placeholder 4">
            <a:extLst>
              <a:ext uri="{FF2B5EF4-FFF2-40B4-BE49-F238E27FC236}">
                <a16:creationId xmlns:a16="http://schemas.microsoft.com/office/drawing/2014/main" id="{AC13EA88-D27D-758E-07A7-98DE1BCECC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4403B-A668-1B6C-9C2E-F00606474EB0}"/>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145954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65869-DC04-8887-5863-BD58AF3934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DAB5F5-1BE6-A06C-A614-DC4069BE0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27BF8A-033F-1E32-9BE3-6A975CA56409}"/>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5" name="Footer Placeholder 4">
            <a:extLst>
              <a:ext uri="{FF2B5EF4-FFF2-40B4-BE49-F238E27FC236}">
                <a16:creationId xmlns:a16="http://schemas.microsoft.com/office/drawing/2014/main" id="{3CCA792C-15EC-19DF-45C8-A726BE05B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15ED4-98F4-C7B2-D239-398BEAB23B50}"/>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645901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61EF-44FA-0BB7-F59C-0693E7CAD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18E9A-BFAC-AB25-14D8-3AEA7A67BB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06FD6B-3FBE-6AE5-D70B-01E3387D00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B13F2E-B588-5E11-EBFE-3592A1394146}"/>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6" name="Footer Placeholder 5">
            <a:extLst>
              <a:ext uri="{FF2B5EF4-FFF2-40B4-BE49-F238E27FC236}">
                <a16:creationId xmlns:a16="http://schemas.microsoft.com/office/drawing/2014/main" id="{106383B6-A5B7-3DAE-14B3-AC2C9A960E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06679C-B005-3B97-BC7B-3E1D9ABE85E8}"/>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45361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5C51-996B-F937-27E0-E27115A85C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3E13B1-F202-8A8F-CECB-BA8C33812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88E838-D9BB-6631-D771-F3DCFB1118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1AFC71-91BD-BE6B-2D9A-178090E673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87A0FE-01A1-0186-F916-662E70F2A0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4F0A9E-4976-9BD3-CCEF-04F4FA37352E}"/>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8" name="Footer Placeholder 7">
            <a:extLst>
              <a:ext uri="{FF2B5EF4-FFF2-40B4-BE49-F238E27FC236}">
                <a16:creationId xmlns:a16="http://schemas.microsoft.com/office/drawing/2014/main" id="{93F1EC26-3D85-61FF-4D5F-3B6FA98DD4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D7FE90-FFC3-1166-BFE0-5C4A69D67289}"/>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4048198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B2CF4-6940-3C12-0024-28FFA11520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70C421-863F-8170-0282-EA5AB5643AA7}"/>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4" name="Footer Placeholder 3">
            <a:extLst>
              <a:ext uri="{FF2B5EF4-FFF2-40B4-BE49-F238E27FC236}">
                <a16:creationId xmlns:a16="http://schemas.microsoft.com/office/drawing/2014/main" id="{1BB0317C-C210-8769-66E0-2C40823915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C8626F-F074-8587-C298-2C594F5D2D2A}"/>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3529321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78DEAF-6C35-8D35-4DA1-D8C31874368C}"/>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3" name="Footer Placeholder 2">
            <a:extLst>
              <a:ext uri="{FF2B5EF4-FFF2-40B4-BE49-F238E27FC236}">
                <a16:creationId xmlns:a16="http://schemas.microsoft.com/office/drawing/2014/main" id="{AC48F578-AEB7-1EDF-EA10-45F740D4AF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BCEF4-EB75-1742-C507-D9088335F499}"/>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271939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8B4B-A619-2A66-13FA-4E1DCE95B9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25C6DB-4219-D0DE-E83D-48DF2A33D3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D4BEE5-8220-5368-4953-0C3A872BB1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D2B31A-60E1-3A62-4AAE-5536BC4E3DAB}"/>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6" name="Footer Placeholder 5">
            <a:extLst>
              <a:ext uri="{FF2B5EF4-FFF2-40B4-BE49-F238E27FC236}">
                <a16:creationId xmlns:a16="http://schemas.microsoft.com/office/drawing/2014/main" id="{24B6DA13-32A4-17D5-249D-5A8770326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40B48-D7AB-A3D5-247A-8182920B1440}"/>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1791465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BBA2-1626-FD12-8A58-722FDBC38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3DC53-1EC8-0BA6-8A71-5B08640D95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8F9857-DC4F-0C23-6FC4-61BCFD838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7AF62-517D-E0BC-5EBE-6E8AA94C6967}"/>
              </a:ext>
            </a:extLst>
          </p:cNvPr>
          <p:cNvSpPr>
            <a:spLocks noGrp="1"/>
          </p:cNvSpPr>
          <p:nvPr>
            <p:ph type="dt" sz="half" idx="10"/>
          </p:nvPr>
        </p:nvSpPr>
        <p:spPr/>
        <p:txBody>
          <a:bodyPr/>
          <a:lstStyle/>
          <a:p>
            <a:fld id="{8BC8CE65-2F3D-4C21-AB4B-D3EB0FD87E05}" type="datetimeFigureOut">
              <a:rPr lang="en-US" smtClean="0"/>
              <a:t>4/25/2023</a:t>
            </a:fld>
            <a:endParaRPr lang="en-US"/>
          </a:p>
        </p:txBody>
      </p:sp>
      <p:sp>
        <p:nvSpPr>
          <p:cNvPr id="6" name="Footer Placeholder 5">
            <a:extLst>
              <a:ext uri="{FF2B5EF4-FFF2-40B4-BE49-F238E27FC236}">
                <a16:creationId xmlns:a16="http://schemas.microsoft.com/office/drawing/2014/main" id="{1389F7EE-9BB6-76B3-C9DF-4D4343C9DD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8D6950-6850-E075-90A0-7224AB802074}"/>
              </a:ext>
            </a:extLst>
          </p:cNvPr>
          <p:cNvSpPr>
            <a:spLocks noGrp="1"/>
          </p:cNvSpPr>
          <p:nvPr>
            <p:ph type="sldNum" sz="quarter" idx="12"/>
          </p:nvPr>
        </p:nvSpPr>
        <p:spPr/>
        <p:txBody>
          <a:bodyPr/>
          <a:lstStyle/>
          <a:p>
            <a:fld id="{D132A0E4-BC12-4DC4-B428-F47DB1AE23F7}" type="slidenum">
              <a:rPr lang="en-US" smtClean="0"/>
              <a:t>‹#›</a:t>
            </a:fld>
            <a:endParaRPr lang="en-US"/>
          </a:p>
        </p:txBody>
      </p:sp>
    </p:spTree>
    <p:extLst>
      <p:ext uri="{BB962C8B-B14F-4D97-AF65-F5344CB8AC3E}">
        <p14:creationId xmlns:p14="http://schemas.microsoft.com/office/powerpoint/2010/main" val="255789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92996-10A3-7471-D5AF-BFA575B789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4E29B0-7B6A-D9C8-936F-063835C07A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62BCE9-38FD-8A41-B656-0EE3B1DFA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8CE65-2F3D-4C21-AB4B-D3EB0FD87E05}" type="datetimeFigureOut">
              <a:rPr lang="en-US" smtClean="0"/>
              <a:t>4/25/2023</a:t>
            </a:fld>
            <a:endParaRPr lang="en-US"/>
          </a:p>
        </p:txBody>
      </p:sp>
      <p:sp>
        <p:nvSpPr>
          <p:cNvPr id="5" name="Footer Placeholder 4">
            <a:extLst>
              <a:ext uri="{FF2B5EF4-FFF2-40B4-BE49-F238E27FC236}">
                <a16:creationId xmlns:a16="http://schemas.microsoft.com/office/drawing/2014/main" id="{67020347-29BA-889E-57A8-943A66D67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E99FEA-7ACB-9357-5CDE-CB0A94C0A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2A0E4-BC12-4DC4-B428-F47DB1AE23F7}" type="slidenum">
              <a:rPr lang="en-US" smtClean="0"/>
              <a:t>‹#›</a:t>
            </a:fld>
            <a:endParaRPr lang="en-US"/>
          </a:p>
        </p:txBody>
      </p:sp>
    </p:spTree>
    <p:extLst>
      <p:ext uri="{BB962C8B-B14F-4D97-AF65-F5344CB8AC3E}">
        <p14:creationId xmlns:p14="http://schemas.microsoft.com/office/powerpoint/2010/main" val="1090939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6.pn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E2E8FE-B87B-430D-9722-167B5E2C2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Colourful food on ceramic bowls">
            <a:extLst>
              <a:ext uri="{FF2B5EF4-FFF2-40B4-BE49-F238E27FC236}">
                <a16:creationId xmlns:a16="http://schemas.microsoft.com/office/drawing/2014/main" id="{BB86B275-463F-2D29-A032-83DB97824B36}"/>
              </a:ext>
            </a:extLst>
          </p:cNvPr>
          <p:cNvPicPr>
            <a:picLocks noChangeAspect="1"/>
          </p:cNvPicPr>
          <p:nvPr/>
        </p:nvPicPr>
        <p:blipFill rotWithShape="1">
          <a:blip r:embed="rId5">
            <a:duotone>
              <a:schemeClr val="accent1">
                <a:shade val="45000"/>
                <a:satMod val="135000"/>
              </a:schemeClr>
              <a:prstClr val="white"/>
            </a:duotone>
            <a:alphaModFix amt="35000"/>
          </a:blip>
          <a:srcRect t="169" b="15562"/>
          <a:stretch/>
        </p:blipFill>
        <p:spPr>
          <a:xfrm>
            <a:off x="20" y="10"/>
            <a:ext cx="12191981" cy="6857989"/>
          </a:xfrm>
          <a:prstGeom prst="rect">
            <a:avLst/>
          </a:prstGeom>
        </p:spPr>
      </p:pic>
      <p:sp>
        <p:nvSpPr>
          <p:cNvPr id="2" name="Title 1">
            <a:extLst>
              <a:ext uri="{FF2B5EF4-FFF2-40B4-BE49-F238E27FC236}">
                <a16:creationId xmlns:a16="http://schemas.microsoft.com/office/drawing/2014/main" id="{52F889BD-CB95-A659-E7C3-428FB927767D}"/>
              </a:ext>
            </a:extLst>
          </p:cNvPr>
          <p:cNvSpPr>
            <a:spLocks noGrp="1"/>
          </p:cNvSpPr>
          <p:nvPr>
            <p:ph type="ctrTitle"/>
          </p:nvPr>
        </p:nvSpPr>
        <p:spPr>
          <a:xfrm>
            <a:off x="242910" y="1598246"/>
            <a:ext cx="4626709" cy="5122985"/>
          </a:xfrm>
        </p:spPr>
        <p:txBody>
          <a:bodyPr anchor="t">
            <a:normAutofit/>
          </a:bodyPr>
          <a:lstStyle/>
          <a:p>
            <a:pPr algn="r"/>
            <a:r>
              <a:rPr lang="en-US" sz="8000">
                <a:solidFill>
                  <a:srgbClr val="FFFFFF"/>
                </a:solidFill>
              </a:rPr>
              <a:t>The ALU and You!</a:t>
            </a:r>
          </a:p>
        </p:txBody>
      </p:sp>
      <p:sp>
        <p:nvSpPr>
          <p:cNvPr id="3" name="Subtitle 2">
            <a:extLst>
              <a:ext uri="{FF2B5EF4-FFF2-40B4-BE49-F238E27FC236}">
                <a16:creationId xmlns:a16="http://schemas.microsoft.com/office/drawing/2014/main" id="{D0CFE816-03BF-3676-C697-2D146D1FA98F}"/>
              </a:ext>
            </a:extLst>
          </p:cNvPr>
          <p:cNvSpPr>
            <a:spLocks noGrp="1"/>
          </p:cNvSpPr>
          <p:nvPr>
            <p:ph type="subTitle" idx="1"/>
          </p:nvPr>
        </p:nvSpPr>
        <p:spPr>
          <a:xfrm>
            <a:off x="5792994" y="1590840"/>
            <a:ext cx="5672176" cy="5095221"/>
          </a:xfrm>
        </p:spPr>
        <p:txBody>
          <a:bodyPr>
            <a:normAutofit/>
          </a:bodyPr>
          <a:lstStyle/>
          <a:p>
            <a:pPr algn="l"/>
            <a:r>
              <a:rPr lang="en-US" sz="4400">
                <a:solidFill>
                  <a:srgbClr val="FFFFFF"/>
                </a:solidFill>
              </a:rPr>
              <a:t>The real brains of the operation</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8" name="Video 7">
            <a:hlinkClick r:id="" action="ppaction://media"/>
            <a:extLst>
              <a:ext uri="{FF2B5EF4-FFF2-40B4-BE49-F238E27FC236}">
                <a16:creationId xmlns:a16="http://schemas.microsoft.com/office/drawing/2014/main" id="{049C9BC7-78B4-5A54-1EC7-C763F2DB221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62898919"/>
      </p:ext>
    </p:extLst>
  </p:cSld>
  <p:clrMapOvr>
    <a:masterClrMapping/>
  </p:clrMapOvr>
  <mc:AlternateContent xmlns:mc="http://schemas.openxmlformats.org/markup-compatibility/2006">
    <mc:Choice xmlns:p14="http://schemas.microsoft.com/office/powerpoint/2010/main" Requires="p14">
      <p:transition spd="slow" p14:dur="2000" advTm="8705"/>
    </mc:Choice>
    <mc:Fallback>
      <p:transition spd="slow" advTm="8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alculator keypad">
            <a:extLst>
              <a:ext uri="{FF2B5EF4-FFF2-40B4-BE49-F238E27FC236}">
                <a16:creationId xmlns:a16="http://schemas.microsoft.com/office/drawing/2014/main" id="{7D391A5B-793D-3E9C-8AC4-BB7D9FDC6F1F}"/>
              </a:ext>
            </a:extLst>
          </p:cNvPr>
          <p:cNvPicPr>
            <a:picLocks noChangeAspect="1"/>
          </p:cNvPicPr>
          <p:nvPr/>
        </p:nvPicPr>
        <p:blipFill rotWithShape="1">
          <a:blip r:embed="rId5"/>
          <a:srcRect r="6588"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BC441A-F3BF-13D1-5E79-F25F91D03BC8}"/>
              </a:ext>
            </a:extLst>
          </p:cNvPr>
          <p:cNvSpPr>
            <a:spLocks noGrp="1"/>
          </p:cNvSpPr>
          <p:nvPr>
            <p:ph type="title"/>
          </p:nvPr>
        </p:nvSpPr>
        <p:spPr>
          <a:xfrm>
            <a:off x="7531610" y="365125"/>
            <a:ext cx="3822189" cy="1899912"/>
          </a:xfrm>
        </p:spPr>
        <p:txBody>
          <a:bodyPr>
            <a:normAutofit/>
          </a:bodyPr>
          <a:lstStyle/>
          <a:p>
            <a:r>
              <a:rPr lang="en-US" sz="4000"/>
              <a:t>What do you do, ALU?</a:t>
            </a:r>
          </a:p>
        </p:txBody>
      </p:sp>
      <p:sp>
        <p:nvSpPr>
          <p:cNvPr id="3" name="Content Placeholder 2">
            <a:extLst>
              <a:ext uri="{FF2B5EF4-FFF2-40B4-BE49-F238E27FC236}">
                <a16:creationId xmlns:a16="http://schemas.microsoft.com/office/drawing/2014/main" id="{85204F1D-53D5-60A4-1077-A198A727CCF3}"/>
              </a:ext>
            </a:extLst>
          </p:cNvPr>
          <p:cNvSpPr>
            <a:spLocks noGrp="1"/>
          </p:cNvSpPr>
          <p:nvPr>
            <p:ph idx="1"/>
          </p:nvPr>
        </p:nvSpPr>
        <p:spPr>
          <a:xfrm>
            <a:off x="7531610" y="2434201"/>
            <a:ext cx="3822189" cy="3742762"/>
          </a:xfrm>
        </p:spPr>
        <p:txBody>
          <a:bodyPr>
            <a:normAutofit/>
          </a:bodyPr>
          <a:lstStyle/>
          <a:p>
            <a:r>
              <a:rPr lang="en-US" sz="2000"/>
              <a:t>The ALU (Arithmetic Logic Unit) handles all arithmetic functions in a single-cycle processor</a:t>
            </a:r>
          </a:p>
          <a:p>
            <a:r>
              <a:rPr lang="en-US" sz="2000"/>
              <a:t>It can:</a:t>
            </a:r>
          </a:p>
          <a:p>
            <a:pPr lvl="1"/>
            <a:r>
              <a:rPr lang="en-US" sz="2000"/>
              <a:t>Add</a:t>
            </a:r>
          </a:p>
          <a:p>
            <a:pPr lvl="1"/>
            <a:r>
              <a:rPr lang="en-US" sz="2000"/>
              <a:t>Subtract</a:t>
            </a:r>
          </a:p>
          <a:p>
            <a:pPr lvl="1"/>
            <a:r>
              <a:rPr lang="en-US" sz="2000"/>
              <a:t>Compare</a:t>
            </a:r>
          </a:p>
          <a:p>
            <a:pPr lvl="1"/>
            <a:r>
              <a:rPr lang="en-US" sz="2000"/>
              <a:t>Contrast</a:t>
            </a:r>
          </a:p>
          <a:p>
            <a:pPr lvl="1"/>
            <a:r>
              <a:rPr lang="en-US" sz="2000"/>
              <a:t>And more!</a:t>
            </a:r>
          </a:p>
        </p:txBody>
      </p:sp>
      <p:pic>
        <p:nvPicPr>
          <p:cNvPr id="10" name="Video 9">
            <a:hlinkClick r:id="" action="ppaction://media"/>
            <a:extLst>
              <a:ext uri="{FF2B5EF4-FFF2-40B4-BE49-F238E27FC236}">
                <a16:creationId xmlns:a16="http://schemas.microsoft.com/office/drawing/2014/main" id="{E5A40779-BBE6-7EFD-CDC8-CEA6BD7519E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33055160"/>
      </p:ext>
    </p:extLst>
  </p:cSld>
  <p:clrMapOvr>
    <a:masterClrMapping/>
  </p:clrMapOvr>
  <mc:AlternateContent xmlns:mc="http://schemas.openxmlformats.org/markup-compatibility/2006">
    <mc:Choice xmlns:p14="http://schemas.microsoft.com/office/powerpoint/2010/main" Requires="p14">
      <p:transition spd="slow" p14:dur="2000" advTm="16844"/>
    </mc:Choice>
    <mc:Fallback>
      <p:transition spd="slow" advTm="16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B91DE-B074-8C33-7FB9-6D54C18CC12C}"/>
              </a:ext>
            </a:extLst>
          </p:cNvPr>
          <p:cNvSpPr>
            <a:spLocks noGrp="1"/>
          </p:cNvSpPr>
          <p:nvPr>
            <p:ph type="title"/>
          </p:nvPr>
        </p:nvSpPr>
        <p:spPr>
          <a:xfrm>
            <a:off x="838200" y="556995"/>
            <a:ext cx="10515600" cy="1133693"/>
          </a:xfrm>
        </p:spPr>
        <p:txBody>
          <a:bodyPr>
            <a:normAutofit/>
          </a:bodyPr>
          <a:lstStyle/>
          <a:p>
            <a:r>
              <a:rPr lang="en-US" sz="5200"/>
              <a:t>Where are you, ALU?</a:t>
            </a:r>
          </a:p>
        </p:txBody>
      </p:sp>
      <p:graphicFrame>
        <p:nvGraphicFramePr>
          <p:cNvPr id="5" name="Content Placeholder 2">
            <a:extLst>
              <a:ext uri="{FF2B5EF4-FFF2-40B4-BE49-F238E27FC236}">
                <a16:creationId xmlns:a16="http://schemas.microsoft.com/office/drawing/2014/main" id="{4D3DBE55-704C-04FD-0BE2-EF2DE1D883AF}"/>
              </a:ext>
            </a:extLst>
          </p:cNvPr>
          <p:cNvGraphicFramePr>
            <a:graphicFrameLocks noGrp="1"/>
          </p:cNvGraphicFramePr>
          <p:nvPr>
            <p:ph idx="1"/>
            <p:extLst>
              <p:ext uri="{D42A27DB-BD31-4B8C-83A1-F6EECF244321}">
                <p14:modId xmlns:p14="http://schemas.microsoft.com/office/powerpoint/2010/main" val="16306488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a:hlinkClick r:id="" action="ppaction://media"/>
            <a:extLst>
              <a:ext uri="{FF2B5EF4-FFF2-40B4-BE49-F238E27FC236}">
                <a16:creationId xmlns:a16="http://schemas.microsoft.com/office/drawing/2014/main" id="{5BF46BB6-BD7B-CE13-6071-C7E30EDC93F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280184"/>
      </p:ext>
    </p:extLst>
  </p:cSld>
  <p:clrMapOvr>
    <a:masterClrMapping/>
  </p:clrMapOvr>
  <mc:AlternateContent xmlns:mc="http://schemas.openxmlformats.org/markup-compatibility/2006">
    <mc:Choice xmlns:p14="http://schemas.microsoft.com/office/powerpoint/2010/main" Requires="p14">
      <p:transition spd="slow" p14:dur="2000" advTm="27455"/>
    </mc:Choice>
    <mc:Fallback>
      <p:transition spd="slow" advTm="27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FB2FD04-19A4-4E0B-DE43-84C12DCCD040}"/>
              </a:ext>
            </a:extLst>
          </p:cNvPr>
          <p:cNvSpPr>
            <a:spLocks noGrp="1"/>
          </p:cNvSpPr>
          <p:nvPr>
            <p:ph type="title"/>
          </p:nvPr>
        </p:nvSpPr>
        <p:spPr>
          <a:xfrm>
            <a:off x="479394" y="1070800"/>
            <a:ext cx="3939688" cy="5583126"/>
          </a:xfrm>
        </p:spPr>
        <p:txBody>
          <a:bodyPr>
            <a:normAutofit/>
          </a:bodyPr>
          <a:lstStyle/>
          <a:p>
            <a:pPr algn="r"/>
            <a:r>
              <a:rPr lang="en-US" sz="8000"/>
              <a:t>How do you do, ALU?</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96FA164-E347-52DC-37A1-CF5140161239}"/>
              </a:ext>
            </a:extLst>
          </p:cNvPr>
          <p:cNvGraphicFramePr>
            <a:graphicFrameLocks noGrp="1"/>
          </p:cNvGraphicFramePr>
          <p:nvPr>
            <p:ph idx="1"/>
            <p:extLst>
              <p:ext uri="{D42A27DB-BD31-4B8C-83A1-F6EECF244321}">
                <p14:modId xmlns:p14="http://schemas.microsoft.com/office/powerpoint/2010/main" val="383800263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a:hlinkClick r:id="" action="ppaction://media"/>
            <a:extLst>
              <a:ext uri="{FF2B5EF4-FFF2-40B4-BE49-F238E27FC236}">
                <a16:creationId xmlns:a16="http://schemas.microsoft.com/office/drawing/2014/main" id="{38911F24-3667-DF94-1603-76C3CBECACC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06200369"/>
      </p:ext>
    </p:extLst>
  </p:cSld>
  <p:clrMapOvr>
    <a:masterClrMapping/>
  </p:clrMapOvr>
  <mc:AlternateContent xmlns:mc="http://schemas.openxmlformats.org/markup-compatibility/2006">
    <mc:Choice xmlns:p14="http://schemas.microsoft.com/office/powerpoint/2010/main" Requires="p14">
      <p:transition spd="slow" p14:dur="2000" advTm="16983"/>
    </mc:Choice>
    <mc:Fallback>
      <p:transition spd="slow" advTm="16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F7315-F624-5E98-329A-0C7F09D93796}"/>
              </a:ext>
            </a:extLst>
          </p:cNvPr>
          <p:cNvSpPr>
            <a:spLocks noGrp="1"/>
          </p:cNvSpPr>
          <p:nvPr>
            <p:ph type="title"/>
          </p:nvPr>
        </p:nvSpPr>
        <p:spPr>
          <a:xfrm>
            <a:off x="7531610" y="365125"/>
            <a:ext cx="3822189" cy="1899912"/>
          </a:xfrm>
        </p:spPr>
        <p:txBody>
          <a:bodyPr>
            <a:normAutofit/>
          </a:bodyPr>
          <a:lstStyle/>
          <a:p>
            <a:r>
              <a:rPr lang="en-US" sz="4000"/>
              <a:t>Et Tu, ALU?</a:t>
            </a:r>
          </a:p>
        </p:txBody>
      </p:sp>
      <p:pic>
        <p:nvPicPr>
          <p:cNvPr id="5" name="Picture 4" descr="White puzzle with one red piece">
            <a:extLst>
              <a:ext uri="{FF2B5EF4-FFF2-40B4-BE49-F238E27FC236}">
                <a16:creationId xmlns:a16="http://schemas.microsoft.com/office/drawing/2014/main" id="{50AEED2B-BB3C-D9CA-BFCF-B449A42E9BC8}"/>
              </a:ext>
            </a:extLst>
          </p:cNvPr>
          <p:cNvPicPr>
            <a:picLocks noChangeAspect="1"/>
          </p:cNvPicPr>
          <p:nvPr/>
        </p:nvPicPr>
        <p:blipFill rotWithShape="1">
          <a:blip r:embed="rId5"/>
          <a:srcRect l="22355" r="20752"/>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017467B7-5966-6098-E071-A72E617C493A}"/>
              </a:ext>
            </a:extLst>
          </p:cNvPr>
          <p:cNvSpPr>
            <a:spLocks noGrp="1"/>
          </p:cNvSpPr>
          <p:nvPr>
            <p:ph idx="1"/>
          </p:nvPr>
        </p:nvSpPr>
        <p:spPr>
          <a:xfrm>
            <a:off x="7531610" y="2434201"/>
            <a:ext cx="3822189" cy="3742762"/>
          </a:xfrm>
        </p:spPr>
        <p:txBody>
          <a:bodyPr>
            <a:normAutofit/>
          </a:bodyPr>
          <a:lstStyle/>
          <a:p>
            <a:r>
              <a:rPr lang="en-US" sz="2000" dirty="0"/>
              <a:t>Despite its simple input and output structure, The ALU remains one of the hardest components to design.</a:t>
            </a:r>
          </a:p>
          <a:p>
            <a:r>
              <a:rPr lang="en-US" sz="2000" dirty="0"/>
              <a:t>The ALU needs to do many different things based on its input.</a:t>
            </a:r>
          </a:p>
          <a:p>
            <a:r>
              <a:rPr lang="en-US" sz="2000" dirty="0"/>
              <a:t>If any one thing doesn’t work, it can break the entire ALU.</a:t>
            </a:r>
          </a:p>
        </p:txBody>
      </p:sp>
      <p:pic>
        <p:nvPicPr>
          <p:cNvPr id="7" name="Video 6">
            <a:hlinkClick r:id="" action="ppaction://media"/>
            <a:extLst>
              <a:ext uri="{FF2B5EF4-FFF2-40B4-BE49-F238E27FC236}">
                <a16:creationId xmlns:a16="http://schemas.microsoft.com/office/drawing/2014/main" id="{ABB9BF43-1C60-55A9-2EE3-AA8F1AA1A93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0696089"/>
      </p:ext>
    </p:extLst>
  </p:cSld>
  <p:clrMapOvr>
    <a:masterClrMapping/>
  </p:clrMapOvr>
  <mc:AlternateContent xmlns:mc="http://schemas.openxmlformats.org/markup-compatibility/2006">
    <mc:Choice xmlns:p14="http://schemas.microsoft.com/office/powerpoint/2010/main" Requires="p14">
      <p:transition spd="slow" p14:dur="2000" advTm="21743"/>
    </mc:Choice>
    <mc:Fallback>
      <p:transition spd="slow" advTm="21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uple se tenant les mains">
            <a:extLst>
              <a:ext uri="{FF2B5EF4-FFF2-40B4-BE49-F238E27FC236}">
                <a16:creationId xmlns:a16="http://schemas.microsoft.com/office/drawing/2014/main" id="{6584720F-69CD-B0C5-ACA0-30A89EE9B63F}"/>
              </a:ext>
            </a:extLst>
          </p:cNvPr>
          <p:cNvPicPr>
            <a:picLocks noChangeAspect="1"/>
          </p:cNvPicPr>
          <p:nvPr/>
        </p:nvPicPr>
        <p:blipFill rotWithShape="1">
          <a:blip r:embed="rId5"/>
          <a:srcRect t="19391" b="10949"/>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5BC9E-C6E5-901E-D4BD-F2A75A84BFC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Adieu, ALU!</a:t>
            </a:r>
          </a:p>
        </p:txBody>
      </p:sp>
      <p:sp>
        <p:nvSpPr>
          <p:cNvPr id="3" name="Subtitle 2">
            <a:extLst>
              <a:ext uri="{FF2B5EF4-FFF2-40B4-BE49-F238E27FC236}">
                <a16:creationId xmlns:a16="http://schemas.microsoft.com/office/drawing/2014/main" id="{92AAA508-1358-8140-121F-500102B0CC8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pic>
        <p:nvPicPr>
          <p:cNvPr id="7" name="Video 6">
            <a:hlinkClick r:id="" action="ppaction://media"/>
            <a:extLst>
              <a:ext uri="{FF2B5EF4-FFF2-40B4-BE49-F238E27FC236}">
                <a16:creationId xmlns:a16="http://schemas.microsoft.com/office/drawing/2014/main" id="{DF15A606-81C2-AA08-C224-E5D8AA794FB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22348135"/>
      </p:ext>
    </p:extLst>
  </p:cSld>
  <p:clrMapOvr>
    <a:masterClrMapping/>
  </p:clrMapOvr>
  <mc:AlternateContent xmlns:mc="http://schemas.openxmlformats.org/markup-compatibility/2006">
    <mc:Choice xmlns:p14="http://schemas.microsoft.com/office/powerpoint/2010/main" Requires="p14">
      <p:transition spd="slow" p14:dur="2000" advTm="7228"/>
    </mc:Choice>
    <mc:Fallback>
      <p:transition spd="slow" advTm="7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505</Words>
  <Application>Microsoft Office PowerPoint</Application>
  <PresentationFormat>Widescreen</PresentationFormat>
  <Paragraphs>37</Paragraphs>
  <Slides>6</Slides>
  <Notes>6</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The ALU and You!</vt:lpstr>
      <vt:lpstr>What do you do, ALU?</vt:lpstr>
      <vt:lpstr>Where are you, ALU?</vt:lpstr>
      <vt:lpstr>How do you do, ALU?</vt:lpstr>
      <vt:lpstr>Et Tu, ALU?</vt:lpstr>
      <vt:lpstr>Adieu, ALU!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ALU and You!</dc:title>
  <dc:creator>Ricardo Harris</dc:creator>
  <cp:lastModifiedBy>Ricardo Harris</cp:lastModifiedBy>
  <cp:revision>1</cp:revision>
  <dcterms:created xsi:type="dcterms:W3CDTF">2023-04-26T02:24:50Z</dcterms:created>
  <dcterms:modified xsi:type="dcterms:W3CDTF">2023-04-26T03:04:42Z</dcterms:modified>
</cp:coreProperties>
</file>